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06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060865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06</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07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жаңбыр, найзағай, 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түнде күші 9-14 м/с, күндіз 15-20 м/с. Ауа температурасы түнде 9-11, күндіз 21-23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08</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күші 9-14 м/с. Ауа температурасы 10-12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chemeClr val="tx1"/>
                </a:solidFill>
                <a:latin typeface="Times New Roman" pitchFamily="18" charset="0"/>
                <a:cs typeface="Times New Roman" pitchFamily="18" charset="0"/>
              </a:rPr>
              <a:t>07</a:t>
            </a:r>
            <a:r>
              <a:rPr lang="kk-KZ" sz="1100" dirty="0">
                <a:solidFill>
                  <a:schemeClr val="tx1"/>
                </a:solidFill>
                <a:latin typeface="Times New Roman" pitchFamily="18" charset="0"/>
                <a:cs typeface="Times New Roman" pitchFamily="18" charset="0"/>
              </a:rPr>
              <a:t> мамырға, </a:t>
            </a:r>
            <a:r>
              <a:rPr lang="ru-RU" altLang="ru-RU" sz="1100" dirty="0">
                <a:solidFill>
                  <a:schemeClr val="tx1"/>
                </a:solidFill>
                <a:latin typeface="Times New Roman" pitchFamily="18" charset="0"/>
                <a:cs typeface="Times New Roman" pitchFamily="18" charset="0"/>
              </a:rPr>
              <a:t>08</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18417</TotalTime>
  <Words>601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7967</cp:revision>
  <cp:lastPrinted>2021-07-01T03:56:27Z</cp:lastPrinted>
  <dcterms:created xsi:type="dcterms:W3CDTF">2018-03-27T06:03:00Z</dcterms:created>
  <dcterms:modified xsi:type="dcterms:W3CDTF">2026-05-06T06:56:50Z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